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c:v>
                </c:pt>
                <c:pt idx="1">
                  <c:v>0.6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6.0017899474815293</c:v>
                </c:pt>
                <c:pt idx="1">
                  <c:v>7.5374130449881704</c:v>
                </c:pt>
                <c:pt idx="2">
                  <c:v>7.9248056855084306</c:v>
                </c:pt>
                <c:pt idx="3">
                  <c:v>7.8163794315795556</c:v>
                </c:pt>
                <c:pt idx="4">
                  <c:v>5.9953555369289067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6.5441704220939876</c:v>
                </c:pt>
                <c:pt idx="2">
                  <c:v>7.0770804895995223</c:v>
                </c:pt>
                <c:pt idx="3">
                  <c:v>6.9868645859978793</c:v>
                </c:pt>
                <c:pt idx="4">
                  <c:v>5.3431922446268629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7C-4385-AB46-5EEA25ED22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7C-4385-AB46-5EEA25ED22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7.5672307432351831</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B4-41F9-8621-6D232D8E9A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B4-41F9-8621-6D232D8E9A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1B-499B-82EF-814219F3F1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1B-499B-82EF-814219F3F1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0.11777696940025173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0.43968587112359359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0.12258113354643019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1.2797295757052325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0.12258113354643019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0.43968587112359359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7.2836030166109289E-2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6.9605071126175631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0.36174423891380947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0.4817495554759379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0.13430817425363628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1.4021582104741066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0.13430817425363539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0.4817495554759379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3.4640269060883355E-2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7.9248056855084306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0.68202016649227382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0.56220280667687383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0.1567379391776349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1.6363217617394099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0.1567379391776349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0.21797414254414438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7.8163794315795556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8.0730902827535527</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18-402C-A023-B302DD288A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18-402C-A023-B302DD288A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ED-48F9-969B-EF0FFD1A1A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ED-48F9-969B-EF0FFD1A1A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0.15999811112442774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0.88547362273592523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0.24686342575225151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2.5772190055283692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0.2468634257522524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0.64244756140913495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7.4446705946134086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0.21355391611138996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0.87073748895284542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0.24275510182861648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2.5343286888903442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0.24275510182861648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0.5968139914642796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6.6867705515764637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8.3524919727314444</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2C-4091-893F-61486E06DA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2C-4091-893F-61486E06DA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1B-4EF6-B064-487E93013D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1B-4EF6-B064-487E93013D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0.34474681195855172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0.12488664943107874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1.3037988331797203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0.12488664943107963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0.31244883566515647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8.3524919727314444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8.7741840747105542</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80-460C-954E-668861995A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80-460C-954E-668861995A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8A-484F-A255-663C7DFAAD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8A-484F-A255-663C7DFAAD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03-485B-B114-1623BCA07B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03-485B-B114-1623BCA07B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0.43678806011856341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0.14126666375404717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1.4748038498011189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0.1412666637540454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0.20997574660444229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8.7741840747105542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9.015602253516164</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4-4D5D-A4BE-014A288668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24-4D5D-A4BE-014A288668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F3-4B18-B8B2-08A7950427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F3-4B18-B8B2-08A7950427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1.1465276525614625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0.29053130981105468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8.0997957010442434E-2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0.84560713512005137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8.0997957010442434E-2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0.23931014257336969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9.4828425341984417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6.2411768559053726E-2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0.41197765926647545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0.11485629124183028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1.1990833222496775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0.11485629124183028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4.9968529146287466E-2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8.9637297430158114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0.42942543678893941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0.11978347102280029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1.2505223774133798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0.11978347102280118</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5.642487152756992E-2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8.6002344833342423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73-403C-9921-27DD47244A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73-403C-9921-27DD47244A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DE-4A27-8EC6-EB92F77EAC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DE-4A27-8EC6-EB92F77EAC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16-4F3E-8E31-AD8021B2D8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16-4F3E-8E31-AD8021B2D8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7.6271763149787901</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70-462F-A624-5280D1332D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70-462F-A624-5280D1332D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14-4D21-9551-2E7B2DED47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14-4D21-9551-2E7B2DED47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0.31986516367500695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0.69228119334092941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0.19300282084514109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2.0149219613515159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0.19300282084514109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0.6922811933409303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0.41783990512070979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6.9550009180492482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1.1025522785732988E-2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0.10644715286216844</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1.1112931152307723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0.10644715286216844</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0.30688861978854654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8.6576629684801798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0.14032626815954785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0.1219915639944178</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1.2735745535511906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0.12199156399441868</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0.43757114600590974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0.41659201842911386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7.2688650584069414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7.3767897908365576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7.6376512187465551E-2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0.42838634734296122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0.11943091079757284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1.2468416988751088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0.11943091079757195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0.29244739785216112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8.7918874383225436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37-4A93-AA06-AE6FD22F4D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37-4A93-AA06-AE6FD22F4D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82-48E0-9A5E-0B2CCFD738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82-48E0-9A5E-0B2CCFD738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8.4861351721411182E-2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2.0535870976385588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0.19670642848598163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0.53894635299518256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6.9806744178019136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1.0994135683644046E-2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0.9292074540903732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0.2590560909567472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2.7045086937327438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0.11284652137994122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7.7729051638712026</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0.36546648102584811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0.14928480042605052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1.5585120546801683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0.14928480042605052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9.2523986673297642E-2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8.5393340147927166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8.5115787513476846</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57-4EBC-8BD1-5AA1CF9C1C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57-4EBC-8BD1-5AA1CF9C1C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C5-463C-8BEF-60797139BD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C5-463C-8BEF-60797139BD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0.14321487857603987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0.39395986144742157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0.10983306392041126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1.1466415444431783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0.10983306392041037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0.39395986144742245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7.9594108882451664E-2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7.9925466050745522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0.151276466552555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0.30895258983831031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8.6133672154863561E-2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0.89922326977770339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8.6133672154863561E-2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0.23551880655479529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8.6365803541011719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3.9788046423243628E-3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0.38746117251542422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0.10802127803378703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1.1277267578289738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0.10802127803378703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0.38746117251542422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0.13238282881084729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8.8687520853593433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7.8279770954290839E-2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0.29966450888588891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8.3544224627907226E-2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0.87218980639625698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8.3544224627907226E-2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0.28860042695005994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8.7970810874972987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1.7094668219902687E-2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0.3040540909357814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8.4768007284592883E-2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0.8849659230357938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8.4768007284592883E-2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0.30405409093578228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0.1127438526885669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8.6201069587177148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8.3881732863892982</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94-4320-BB1B-5BF8BC55C9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94-4320-BB1B-5BF8BC55C9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36-49C4-B364-97AD484AE8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36-49C4-B364-97AD484AE8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1.2737916764641533E-2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0.14632813660801425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1.5276449055203365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0.14632813660801425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0.22152193422643762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8.3881732863892982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0.26525884113745768</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0.41368688296292433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0.11533281002934537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1.2040581105235253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0.11533281002934359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0.41368688296292433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0.3261817125827271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8.6023590135207915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0.6527677050784817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0.38831639247049488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0.10825970696318876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1.1302159218938534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0.10825970696318876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8.4388329644953686E-2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9.0918068398645584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0.54725729828484848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0.19076722206285091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1.9915826284677784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0.19076722206285091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0.68426233130535064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0.38964196089945702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7.5374130449881704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0.31168849306108326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0.19708479858767403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2.0575372276111645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0.19708479858767358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0.70692282609229551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1.0628251937381163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6.0017899474815293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0.36244109074422504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0.13684242971926075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1.4286154765959385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0.13684242971926075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0.49083966820222535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0.14967244052493101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8.1468923405051665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0.84246575342465757</c:v>
                </c:pt>
                <c:pt idx="1">
                  <c:v>3.4246575342465752E-2</c:v>
                </c:pt>
                <c:pt idx="2">
                  <c:v>5.4794520547945202E-2</c:v>
                </c:pt>
                <c:pt idx="3">
                  <c:v>2.7397260273972601E-2</c:v>
                </c:pt>
                <c:pt idx="4">
                  <c:v>0</c:v>
                </c:pt>
                <c:pt idx="5">
                  <c:v>4.1095890410958902E-2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0F-499F-BC40-1AD9E72A0B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0F-499F-BC40-1AD9E72A0B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6A-4ED8-A58B-F5F3A688F7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6A-4ED8-A58B-F5F3A688F7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5.0003253712416651E-2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1.5935418843059033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0.15264019386617989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0.54750461728358246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3.9734886680392378E-2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8.1061446035544407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9.5172719992687451</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0.69178082191780821</c:v>
                </c:pt>
                <c:pt idx="1">
                  <c:v>0.30821917808219179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8B-417E-B650-9027DBBBD5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8B-417E-B650-9027DBBBD5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A1-4A96-9D00-C05030286A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A1-4A96-9D00-C05030286A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0.20316695157278453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0.13233915740629421</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3.6895167647728044E-2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0.38518029547767441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3.6895167647728044E-2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2.7629991720196756E-2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9.7569945428861971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0.27995597057167476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9.3252793329773098E-2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0.97354588090863459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9.3252793329773098E-2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0.24226503213054151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8.9751159785142196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6.0164781851478111E-2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5.6061311943341963E-2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0.45999726071539371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9.8197054764058205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F5-498D-BCAC-600BE6791D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F5-498D-BCAC-600BE6791D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8D-4998-BA7B-BDA6985889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8D-4998-BA7B-BDA6985889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0.70547945205479445</c:v>
                </c:pt>
                <c:pt idx="1">
                  <c:v>0.13013698630136988</c:v>
                </c:pt>
                <c:pt idx="2">
                  <c:v>0.16438356164383561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0.14615494364444004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1.7516876200688554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0.16778845950243593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1.880205886341102E-2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7.4745951691223986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0.74429260390172747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0.21980300344728931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2.2947120507234704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0.21980300344728931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0.43375925489763389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8.2470988793295277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1.4149200266102113E-2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0.38063983278860203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0.10611953951787267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1.1078728785764014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0.10611953951787356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0.38063983278860114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0.45198159256387704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8.6833342790117118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8.5399071911433406</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35-416B-A3A7-9B4D2A42D5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35-416B-A3A7-9B4D2A42D5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0E-4DD1-8DFC-E6E51050AD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0E-4DD1-8DFC-E6E51050AD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6.1681606992006976E-2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0.37539891646359713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0.10465841123030728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1.0926189073542512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0.10465841123030906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0.37539891646359713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0.18183912889087672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8.5643180573260569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0.22803503986907359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0.26454973697353878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7.3754488755248815E-2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0.76998635818096162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7.3754488755248815E-2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0.14495633422763987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9.2163346150021965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0.4041095890410959</c:v>
                </c:pt>
                <c:pt idx="1">
                  <c:v>0.56164383561643838</c:v>
                </c:pt>
                <c:pt idx="2">
                  <c:v>6.8493150684931503E-3</c:v>
                </c:pt>
                <c:pt idx="3">
                  <c:v>2.7397260273972601E-2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0.44173893960230792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0.13276945753831448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1.3860942271166428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0.13276945753831271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0.43782355766810888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7.8390689011017693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8.2314877665551389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E8-48A5-BE03-D5523898E9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E8-48A5-BE03-D5523898E9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AB-4595-AE7C-9DFF90D2B6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AB-4595-AE7C-9DFF90D2B6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0.29732763670351847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0.10781984956329715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1.1256238732853374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0.10781984956329538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0.38673866938664503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0.10126784034240721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8.3702147849116546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4.042390083429126E-2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0.28602125793533162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7.9740588267011248E-2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0.83248038451835882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7.9740588267011248E-2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0.19291379886758264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8.816073449018349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0.13028176216350218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9.1591189747466828E-2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0.95619897616190386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9.1591189747466828E-2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0.32852814202527547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5.7663332272991141E-2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8.683255982599233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1.3095231602335282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0.54692983869152023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0.15247994989205971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1.5918689600387133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0.15247994989205971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0.33333190192300499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7.056406849691319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8.4622674635121164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F1-4384-A084-1CBDF3A88F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F1-4384-A084-1CBDF3A88F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57</c:v>
                </c:pt>
                <c:pt idx="4">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7C-465E-B77B-5B0E886059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7C-465E-B77B-5B0E886059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0.11307386531038777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0.15312470880165208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1.5986001512255754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4.7621749738089747E-2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8.1379752891813943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0.33604331204348004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0.1848424194248981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1.9297285327628053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0.1848424194248981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0.16666214865791318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7.5869198154455084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0.22748022754998942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0.52704954061718912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0.14693747142450153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1.5340062742204452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0.14693747142450242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0.22581545305776451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8.5791810992881299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0.26955824698216002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0.47962772783456931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0.13371662457112166</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1.395982516039652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0.13371662457112166</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0.19448460621894448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8.6580797137962318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0.38379951142081481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0.11331819981210423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1.1830258667847673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0.11331819981210423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0.24719685623870724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9.1366822295686276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0.24149675318540531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0.55086530280872559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0.15357712786433808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1.6033233418045967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0.15357712786433808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0.36276109535636358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8.6747666337928031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7.6273977343880706</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67-4210-B39D-3CFB942757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67-4210-B39D-3CFB942757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6.9806744178019136</c:v>
                </c:pt>
                <c:pt idx="1">
                  <c:v>7.7729051638712026</c:v>
                </c:pt>
                <c:pt idx="2">
                  <c:v>8.1379752891813943</c:v>
                </c:pt>
                <c:pt idx="3">
                  <c:v>7.5869198154455084</c:v>
                </c:pt>
                <c:pt idx="4">
                  <c:v>9.1390366596864254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7.516128997871931</c:v>
                </c:pt>
                <c:pt idx="1">
                  <c:v>8.3012573380009087</c:v>
                </c:pt>
                <c:pt idx="2">
                  <c:v>8.5167053051106389</c:v>
                </c:pt>
                <c:pt idx="3">
                  <c:v>7.8564209226719068</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15-4E27-9CA9-06B6483F3A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15-4E27-9CA9-06B6483F3A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0.48456141832291966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0.39121518551940149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0.10906786879231944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1.138653016288206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0.10906786879231944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0.39121518551940149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0.33303097101026147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8.2780670988873677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0.26165336984136012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0.28075139804522387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7.8271390729893753E-2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0.81714217148012835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7.8271390729893753E-2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0.15033913882203187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9.1293477819271054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0.68087448883610868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0.66868044102807467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0.18642310755195357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1.946230691681027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0.18642310755195446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0.52174351542936925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7.3620490958467686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5.2010716603025031E-2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0.91082111963920109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0.2539301183776681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2.6509942700696749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0.2539301183776681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0.91082111963920021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1.2831908146504034E-2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5.7401269608910388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8.3030983845778756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FA-48EB-9ED1-08FC00668C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FA-48EB-9ED1-08FC00668C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C8-41AE-82E0-4304881EA9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C8-41AE-82E0-4304881EA9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0.11778059141038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8.5376496519845801E-2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0.89131846398824877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8.5376496519845801E-2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3.9035173706254866E-2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9.0770827730195727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0.17524893111511641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0.131878886043169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1.3767967875462723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0.13187888604316989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0.47303594945740457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0.4084869423681301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7.4972440807670306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8.2470988793295277</c:v>
                </c:pt>
                <c:pt idx="1">
                  <c:v>7.4446705946134086</c:v>
                </c:pt>
                <c:pt idx="2">
                  <c:v>8.6747666337928031</c:v>
                </c:pt>
                <c:pt idx="3">
                  <c:v>8.7741840747105542</c:v>
                </c:pt>
                <c:pt idx="4">
                  <c:v>9.1366822295686276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6.4598193756752407</c:v>
                </c:pt>
                <c:pt idx="2">
                  <c:v>8.1605673131284604</c:v>
                </c:pt>
                <c:pt idx="3">
                  <c:v>8.3093872068280668</c:v>
                </c:pt>
                <c:pt idx="4">
                  <c:v>8.7283117765369731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0.41734929004797916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0.37274237709436342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0.1039177879158526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1.0848869054340033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0.10391778791585082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0.37274237709436342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9.4087570501329765E-2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8.4672527294075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0.17987019826389261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0.11710089472865626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1.2225166629662887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0.11710089472865626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0.42002882024760702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3.6200731155853205E-2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7.9856126247447099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0.23150877690085725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0.13541142182196975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1.4136759579583531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0.13541142182196886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0.44483179596792155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7.656407095296724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2.2545622212499339E-2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0.34548087845760911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9.6317485917225554E-2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1.0055408350352693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9.6317485917225554E-2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6.3186301391123578E-2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8.8703162627344501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6.5790444768796696E-2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0.34998164671910814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9.7572266458421986E-2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1.018640565174235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9.7572266458422874E-2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0.34998164671910814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4.6187330727788023E-2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8.567773126075144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17-4781-A879-0C969BF596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17-4781-A879-0C969BF596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61-4E40-A9C5-7B5806CC63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61-4E40-A9C5-7B5806CC63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6.0258126056424999E-2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9.4026950933532305E-2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0.98162797603311347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8.5021877824683401E-2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9.1390366596864254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0.20292837361709815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0.1059343801057171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1.1059398406846732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5.3666497599069274E-2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9.2193944442926998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7.056406849691319</c:v>
                </c:pt>
                <c:pt idx="1">
                  <c:v>7.2688650584069414</c:v>
                </c:pt>
                <c:pt idx="2">
                  <c:v>6.9550009180492482</c:v>
                </c:pt>
                <c:pt idx="3">
                  <c:v>7.8390689011017693</c:v>
                </c:pt>
                <c:pt idx="4">
                  <c:v>8.8703162627344501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7.9115582759091447</c:v>
                </c:pt>
                <c:pt idx="2">
                  <c:v>7.4783958079714701</c:v>
                </c:pt>
                <c:pt idx="3">
                  <c:v>8.3304696554909743</c:v>
                </c:pt>
                <c:pt idx="4">
                  <c:v>9.2012091662683471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6.2611282038838736</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42-469E-81FB-5E3CD9C8E6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42-469E-81FB-5E3CD9C8E6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BD-4F0B-A4E2-FAACBFE7E2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BD-4F0B-A4E2-FAACBFE7E2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0.15372829195320703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0.27073769305689588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2.8264629559154946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0.27073769305689499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0.97110815485014701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0.11798570467032121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5.9953555369289067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0.34782968879020881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0.63589087965718871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0.1772816229937586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1.8507948948620587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0.17728162299375771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0.6358908796571896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2.8921112462747089E-2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6.5269008708388432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F0-46ED-B729-C455A34BF2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F0-46ED-B729-C455A34BF2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91027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9375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8814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James Paget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423200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75552184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36491050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3697212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James Paget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713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09901106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78416210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72314279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40593423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James Paget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listening to parents / carers about their child's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agreeing care plans with parents / carers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713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486766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5256897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4BBAFA6-A2C9-4EFB-AC45-1F75D45F2BE2}"/>
              </a:ext>
            </a:extLst>
          </p:cNvPr>
          <p:cNvGraphicFramePr/>
          <p:nvPr>
            <p:extLst>
              <p:ext uri="{D42A27DB-BD31-4B8C-83A1-F6EECF244321}">
                <p14:modId xmlns:p14="http://schemas.microsoft.com/office/powerpoint/2010/main" val="10385943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D7907EE-340C-5B77-C026-1365B8DA39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93224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91293164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21428053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64289389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016098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75501725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7070706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1921593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33452188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84272297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4666530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CDEC01D-33A9-59F6-8F19-54AE5CEA0A77}"/>
              </a:ext>
            </a:extLst>
          </p:cNvPr>
          <p:cNvGraphicFramePr/>
          <p:nvPr>
            <p:extLst>
              <p:ext uri="{D42A27DB-BD31-4B8C-83A1-F6EECF244321}">
                <p14:modId xmlns:p14="http://schemas.microsoft.com/office/powerpoint/2010/main" val="26712643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223F8C2-3CE0-92B4-CA35-2ED42D4969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22107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82327900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01407973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93539859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201112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51641734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14015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95047271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43034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57018333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57075402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0701064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89C275-36B0-0704-96BE-870084D89813}"/>
              </a:ext>
            </a:extLst>
          </p:cNvPr>
          <p:cNvGraphicFramePr/>
          <p:nvPr>
            <p:extLst>
              <p:ext uri="{D42A27DB-BD31-4B8C-83A1-F6EECF244321}">
                <p14:modId xmlns:p14="http://schemas.microsoft.com/office/powerpoint/2010/main" val="37228193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522D910-6DAB-B697-3DEF-6E346211E9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70445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76827192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503325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44030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8706440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552733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2632405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380D0B0-4D6A-5578-449B-7D740A9FC510}"/>
              </a:ext>
            </a:extLst>
          </p:cNvPr>
          <p:cNvGraphicFramePr/>
          <p:nvPr>
            <p:extLst>
              <p:ext uri="{D42A27DB-BD31-4B8C-83A1-F6EECF244321}">
                <p14:modId xmlns:p14="http://schemas.microsoft.com/office/powerpoint/2010/main" val="6117300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EF4E69B-D3AF-9617-3CA8-A55406EA963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59426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40574113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89302412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427242951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510812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8101466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81342539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7880045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55979640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218332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52131302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798302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0266666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8B4BD14-2084-8B4E-76B2-D93E3DF52E9E}"/>
              </a:ext>
            </a:extLst>
          </p:cNvPr>
          <p:cNvGraphicFramePr/>
          <p:nvPr>
            <p:extLst>
              <p:ext uri="{D42A27DB-BD31-4B8C-83A1-F6EECF244321}">
                <p14:modId xmlns:p14="http://schemas.microsoft.com/office/powerpoint/2010/main" val="26890441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3C2910E-2D30-6F10-E364-602290AEB7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24386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92962364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9069197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444434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14525699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0470811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0958567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CCB25F2-4A9B-76C0-1610-A670795A0071}"/>
              </a:ext>
            </a:extLst>
          </p:cNvPr>
          <p:cNvGraphicFramePr/>
          <p:nvPr>
            <p:extLst>
              <p:ext uri="{D42A27DB-BD31-4B8C-83A1-F6EECF244321}">
                <p14:modId xmlns:p14="http://schemas.microsoft.com/office/powerpoint/2010/main" val="3242750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FDDD2EE-222B-9C1A-1207-275D30E9B9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80102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18346544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4234494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78895482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70870996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942974711"/>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8038390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2976973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DD65236-6C8D-A9DD-CFC4-80858A631D9F}"/>
              </a:ext>
            </a:extLst>
          </p:cNvPr>
          <p:cNvGraphicFramePr/>
          <p:nvPr>
            <p:extLst>
              <p:ext uri="{D42A27DB-BD31-4B8C-83A1-F6EECF244321}">
                <p14:modId xmlns:p14="http://schemas.microsoft.com/office/powerpoint/2010/main" val="29344865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1CDDC89-5AC0-7C76-85CE-FDB55153BF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51370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93258935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5307018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14917840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19878326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01267593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10232573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726488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58515295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41682528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6646033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692300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3114134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B31703-67BE-525A-7C68-F7F21FF66554}"/>
              </a:ext>
            </a:extLst>
          </p:cNvPr>
          <p:cNvGraphicFramePr/>
          <p:nvPr>
            <p:extLst>
              <p:ext uri="{D42A27DB-BD31-4B8C-83A1-F6EECF244321}">
                <p14:modId xmlns:p14="http://schemas.microsoft.com/office/powerpoint/2010/main" val="28269155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5858C9-4A3F-B4B5-D881-9AB1D42775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0278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25613091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85858767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35496490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32214645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962715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2736622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2608231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3B608F-419B-6502-15B4-7DDDD64223C1}"/>
              </a:ext>
            </a:extLst>
          </p:cNvPr>
          <p:cNvGraphicFramePr/>
          <p:nvPr>
            <p:extLst>
              <p:ext uri="{D42A27DB-BD31-4B8C-83A1-F6EECF244321}">
                <p14:modId xmlns:p14="http://schemas.microsoft.com/office/powerpoint/2010/main" val="14338973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2C927F-0FB8-C5BF-ED0A-87AD2E7F07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09721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59414946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02166975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56966686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7603123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23228804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36317392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2830436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43074930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67841157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3133784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842661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444A79B-FE79-A3E2-B09A-0ED4027E5DAE}"/>
              </a:ext>
            </a:extLst>
          </p:cNvPr>
          <p:cNvGraphicFramePr/>
          <p:nvPr>
            <p:extLst>
              <p:ext uri="{D42A27DB-BD31-4B8C-83A1-F6EECF244321}">
                <p14:modId xmlns:p14="http://schemas.microsoft.com/office/powerpoint/2010/main" val="25277582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2803BD-E51C-ED06-351A-21E8B460B5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04144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03672368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98680821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393364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5395176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71255885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1406215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19224315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653598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0166639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DD28884-A049-B447-74F1-C99C17BADBB7}"/>
              </a:ext>
            </a:extLst>
          </p:cNvPr>
          <p:cNvGraphicFramePr/>
          <p:nvPr>
            <p:extLst>
              <p:ext uri="{D42A27DB-BD31-4B8C-83A1-F6EECF244321}">
                <p14:modId xmlns:p14="http://schemas.microsoft.com/office/powerpoint/2010/main" val="1487206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0CDA49F-0295-E125-20B5-49896077F2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55433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0149485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35369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7495986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9186031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5691889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C7D5A7-B738-B897-2EBE-AFA7388F9E3F}"/>
              </a:ext>
            </a:extLst>
          </p:cNvPr>
          <p:cNvGraphicFramePr/>
          <p:nvPr>
            <p:extLst>
              <p:ext uri="{D42A27DB-BD31-4B8C-83A1-F6EECF244321}">
                <p14:modId xmlns:p14="http://schemas.microsoft.com/office/powerpoint/2010/main" val="12489297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5E4231D-8DE0-4E6A-177F-1E315E810B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32179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35029542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7541127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91520816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542856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1838510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9B7AE12-5E27-5B70-8634-F92829BB70D2}"/>
              </a:ext>
            </a:extLst>
          </p:cNvPr>
          <p:cNvGraphicFramePr/>
          <p:nvPr>
            <p:extLst>
              <p:ext uri="{D42A27DB-BD31-4B8C-83A1-F6EECF244321}">
                <p14:modId xmlns:p14="http://schemas.microsoft.com/office/powerpoint/2010/main" val="33404556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DC062B4-D157-C13A-73DC-009AFA1318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78172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133008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5212363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61671001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31639497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2610347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3278171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875B9B2-9228-7100-7699-609E0D561D5E}"/>
              </a:ext>
            </a:extLst>
          </p:cNvPr>
          <p:cNvGraphicFramePr/>
          <p:nvPr>
            <p:extLst>
              <p:ext uri="{D42A27DB-BD31-4B8C-83A1-F6EECF244321}">
                <p14:modId xmlns:p14="http://schemas.microsoft.com/office/powerpoint/2010/main" val="30664441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0046F6-97EC-22D0-6A8D-25B4231F34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26060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637635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691545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849339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58870327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544022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1775098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D97517-5C9B-A549-D6CA-DFFE1B596A40}"/>
              </a:ext>
            </a:extLst>
          </p:cNvPr>
          <p:cNvGraphicFramePr/>
          <p:nvPr>
            <p:extLst>
              <p:ext uri="{D42A27DB-BD31-4B8C-83A1-F6EECF244321}">
                <p14:modId xmlns:p14="http://schemas.microsoft.com/office/powerpoint/2010/main" val="2998833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AEA1C8-134E-2068-CBFC-29336C4F9A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497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552389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0357459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9835762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6104605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3BCA81-AE80-63AB-1134-643DF8A7F6C1}"/>
              </a:ext>
            </a:extLst>
          </p:cNvPr>
          <p:cNvGraphicFramePr/>
          <p:nvPr>
            <p:extLst>
              <p:ext uri="{D42A27DB-BD31-4B8C-83A1-F6EECF244321}">
                <p14:modId xmlns:p14="http://schemas.microsoft.com/office/powerpoint/2010/main" val="8636647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B2D9AB-48FB-C1AA-ABFD-3886593093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88469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936313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42365470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99912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1614640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4BAED8-DAA2-D87F-483D-ECD3A8DFCBA3}"/>
              </a:ext>
            </a:extLst>
          </p:cNvPr>
          <p:cNvGraphicFramePr/>
          <p:nvPr>
            <p:extLst>
              <p:ext uri="{D42A27DB-BD31-4B8C-83A1-F6EECF244321}">
                <p14:modId xmlns:p14="http://schemas.microsoft.com/office/powerpoint/2010/main" val="37929524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74DA1FA-9CC6-A45A-AE39-31D7A89FC0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42851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72103259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0748424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8285771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26104812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132065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9094971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90E45C-9148-F469-6399-9AE4DAF79ADC}"/>
              </a:ext>
            </a:extLst>
          </p:cNvPr>
          <p:cNvGraphicFramePr/>
          <p:nvPr>
            <p:extLst>
              <p:ext uri="{D42A27DB-BD31-4B8C-83A1-F6EECF244321}">
                <p14:modId xmlns:p14="http://schemas.microsoft.com/office/powerpoint/2010/main" val="1098173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1DC7D9-AD04-12E5-A529-F609C2B63D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14707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35681308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338122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90636925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101337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686591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A747461-43AF-4B39-EE27-F4DBF98ABF04}"/>
              </a:ext>
            </a:extLst>
          </p:cNvPr>
          <p:cNvGraphicFramePr/>
          <p:nvPr>
            <p:extLst>
              <p:ext uri="{D42A27DB-BD31-4B8C-83A1-F6EECF244321}">
                <p14:modId xmlns:p14="http://schemas.microsoft.com/office/powerpoint/2010/main" val="25717408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69F499-03D8-7A4B-6B88-A020F907C20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70569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3990337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16255757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18331583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21388608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9327087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4749103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96FA07-13E6-567B-B419-3BCC8B80B578}"/>
              </a:ext>
            </a:extLst>
          </p:cNvPr>
          <p:cNvGraphicFramePr/>
          <p:nvPr>
            <p:extLst>
              <p:ext uri="{D42A27DB-BD31-4B8C-83A1-F6EECF244321}">
                <p14:modId xmlns:p14="http://schemas.microsoft.com/office/powerpoint/2010/main" val="1554577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E55152-21E4-CFBA-45C4-27E74DA4F8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20961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48157725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78313934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38326477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47569098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69461107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1596607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5917807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E0EADB-9B47-C11B-1EB6-CAB5EF8DCFAB}"/>
              </a:ext>
            </a:extLst>
          </p:cNvPr>
          <p:cNvGraphicFramePr/>
          <p:nvPr>
            <p:extLst>
              <p:ext uri="{D42A27DB-BD31-4B8C-83A1-F6EECF244321}">
                <p14:modId xmlns:p14="http://schemas.microsoft.com/office/powerpoint/2010/main" val="11282064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E210AE0-1956-854C-E0BB-6CD8F310F8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21062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713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29069527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69104875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69028676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70294341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43874895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90601849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48126901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9538537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68064915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2398739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8633423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3168303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B1345F1-E693-FE9B-E025-A14696ECE14D}"/>
              </a:ext>
            </a:extLst>
          </p:cNvPr>
          <p:cNvGraphicFramePr/>
          <p:nvPr>
            <p:extLst>
              <p:ext uri="{D42A27DB-BD31-4B8C-83A1-F6EECF244321}">
                <p14:modId xmlns:p14="http://schemas.microsoft.com/office/powerpoint/2010/main" val="17066427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88F1114-CA8C-4C98-0764-6C3C7D7635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35657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65766905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43346679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6043646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79575461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8286834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1680032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0225461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7544817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11733</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James Paget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